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zh-TW"/>
    </a:defPPr>
    <a:lvl1pPr marL="0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1pPr>
    <a:lvl2pPr marL="1754734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2pPr>
    <a:lvl3pPr marL="3509467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3pPr>
    <a:lvl4pPr marL="5264201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4pPr>
    <a:lvl5pPr marL="7018934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5pPr>
    <a:lvl6pPr marL="8773668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6pPr>
    <a:lvl7pPr marL="10528402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7pPr>
    <a:lvl8pPr marL="12283135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8pPr>
    <a:lvl9pPr marL="14037869" algn="l" defTabSz="3509467" rtl="0" eaLnBrk="1" latinLnBrk="0" hangingPunct="1">
      <a:defRPr sz="69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8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4974" y="-15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71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53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67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12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08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37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95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20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10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63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61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7DC7E-1F8A-44C3-A4E9-51B3DE8D2793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5D2D1-BCC1-4053-8D83-DA8689FBA8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84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8788400" y="1727200"/>
            <a:ext cx="11785600" cy="2218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中文計畫名稱</a:t>
            </a:r>
          </a:p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(English Project Title)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16232" y="4770283"/>
            <a:ext cx="1178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計畫編號：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NSC / MOST ……</a:t>
            </a:r>
          </a:p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執行期間： 年  月  日    至    年   月  日</a:t>
            </a:r>
          </a:p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執行機構：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8489613" y="4770283"/>
            <a:ext cx="1178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計畫主持人：</a:t>
            </a:r>
          </a:p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計畫參與人員：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0" y="41262709"/>
            <a:ext cx="302752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年度科技部工程司自動化學門成果發表會</a:t>
            </a:r>
          </a:p>
          <a:p>
            <a:pPr algn="ctr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08-10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　國立臺北科技</a:t>
            </a:r>
            <a:r>
              <a:rPr lang="zh-TW" altLang="en-US" sz="4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機電學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B46EBD6-F868-4661-9CAA-A89BF23F2C50}"/>
              </a:ext>
            </a:extLst>
          </p:cNvPr>
          <p:cNvSpPr/>
          <p:nvPr/>
        </p:nvSpPr>
        <p:spPr>
          <a:xfrm>
            <a:off x="4563012" y="176982"/>
            <a:ext cx="21149187" cy="1109740"/>
          </a:xfrm>
          <a:prstGeom prst="rect">
            <a:avLst/>
          </a:prstGeom>
          <a:solidFill>
            <a:srgbClr val="6B8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年度科技部工程司自動化學門專題研究計畫成果報告</a:t>
            </a:r>
          </a:p>
        </p:txBody>
      </p:sp>
    </p:spTree>
    <p:extLst>
      <p:ext uri="{BB962C8B-B14F-4D97-AF65-F5344CB8AC3E}">
        <p14:creationId xmlns:p14="http://schemas.microsoft.com/office/powerpoint/2010/main" val="66938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79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張敬源</cp:lastModifiedBy>
  <cp:revision>4</cp:revision>
  <dcterms:created xsi:type="dcterms:W3CDTF">2022-06-01T05:19:48Z</dcterms:created>
  <dcterms:modified xsi:type="dcterms:W3CDTF">2023-09-04T07:06:23Z</dcterms:modified>
</cp:coreProperties>
</file>